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17"/>
  </p:notesMasterIdLst>
  <p:handoutMasterIdLst>
    <p:handoutMasterId r:id="rId18"/>
  </p:handout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0080625" cy="7559675" type="screen4x3"/>
  <p:notesSz cx="7559675" cy="106918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-1878" y="-438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GB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Päivämäärän paikkamerkki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GB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Alatunnisteen paikkamerkki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GB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Dian numeron paikkamerkki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93EAC0C4-EEBF-4211-A1BA-F2AA348C7C98}" type="slidenum">
              <a:t>‹#›</a:t>
            </a:fld>
            <a:endParaRPr lang="en-GB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51449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4" name="Ylätunnisteen paikkamerkki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n-GB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Päivämäärän paikkamerkki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n-GB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Alatunnisteen paikkamerkki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n-GB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Dian numeron paikkamerkki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n-GB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7D9561D1-A99F-4123-934C-F40C84F3E2E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980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GB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 sz="2810"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 sz="2810"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 sz="2810"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 sz="2810"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 sz="2810"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 sz="2810"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 sz="2810"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 sz="2810"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 sz="2810"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 sz="2810"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8853FD5-E8CF-428A-A73F-19EEBBA26E4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312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B78DD3C-E496-4FCE-9FC3-D9948CE4368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247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164FA53-6D8D-4B30-92A5-3BE87BD9989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616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558714C-9EEF-465E-8C8A-9408786A7A1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276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5B3B7C-4AB7-48CF-9852-83CEEB96BC3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549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64A5F7-4990-4648-9BBF-1F2E0C88369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316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788D26C-95CA-485C-82B7-C44080853B7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839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649C39-0FE0-4B91-80F3-C61341F9474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129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1510A2A-6894-4A8F-92B6-D0D891E953F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33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37A2FB-D713-4C37-975E-696F6A345FA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326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3BE6E86-E25C-4F74-9CB9-0B4C403CCD1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627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497E98C-45A8-489D-A672-BF3094BF7C2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117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06594B1-44A2-447F-9629-5494EDB5C1C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540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A1D4BC0-CC98-4369-8C89-CB6277EE1E2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078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20725" y="1949450"/>
            <a:ext cx="4351338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224463" y="1949450"/>
            <a:ext cx="4351337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3F5109E-1E84-4F8C-8563-BED8BC28BA3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408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4822276-9E07-4CE6-AAE5-ABCF8A34A41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183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315E94-7529-47A9-B568-FD565248AB8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552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BB59C9D-8463-44FD-9BB8-D6D014AAE8E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112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95E316-9D68-489D-8C90-68C9B5D8470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080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3CBBCB3-C87B-4679-8560-BAB6DEE378C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82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502C8BB-BFB9-475A-81E9-8CE68D96941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409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7362825" y="684213"/>
            <a:ext cx="2212975" cy="5075237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720725" y="684213"/>
            <a:ext cx="6489700" cy="5075237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46A785C-E951-471A-8AB1-259CC9A5F91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773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A552D5-94E6-4357-AD7F-5D2C2AB4D81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97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B46D601-73C2-4D1F-975A-5DD34F54252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95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D4FD14-4359-4481-8EE4-59BD965F62A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38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39750" y="1768475"/>
            <a:ext cx="4333875" cy="5072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26025" y="1768475"/>
            <a:ext cx="4333875" cy="5072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AB9EF9C-D20C-4B32-868F-C932DD401AF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50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72901FD-0823-410F-99CE-6EB953916A0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376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1117612-96F0-409D-B83E-7D0C4B582C3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38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852306-6EC4-47B6-A85F-97BED401AFC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490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A92DC30-FEBC-43C5-BBF9-1E85BED2DE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49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024ED68-98E2-4D0A-B821-B50FAE68F4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32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E5F81E-495B-4156-B5AC-887A1D2ABF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83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7154863" y="539750"/>
            <a:ext cx="2205037" cy="630078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539750" y="539750"/>
            <a:ext cx="6462713" cy="630078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2F31B04-CEB1-4938-AB50-3E2AD28AE4F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85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1D012DF-9C8E-4DB2-804A-0537ED86A7C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05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1C8AC8F-57E7-4642-B397-C1E4928638B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253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9692C23-7EA6-4624-B630-B433EDD3987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26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39750" y="2519363"/>
            <a:ext cx="4441825" cy="4238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133975" y="2519363"/>
            <a:ext cx="4441825" cy="4238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902D6DE-D39B-4361-A082-5BF4B09078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188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389951-1D08-485D-908F-50A5884EF0D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55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BE3B518-9F23-4801-A6E7-CF5A7B6FD13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298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4E52115-02C5-489C-A061-56D17825C5C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270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2BADD32-77BC-4833-86A0-483F1B732FF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47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144237-E7CA-4FC6-9ED7-97D909F58C2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61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972BA7A-E35F-47B6-92D7-52FDF4DD86B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75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7380288" y="373063"/>
            <a:ext cx="2339975" cy="63849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360363" y="373063"/>
            <a:ext cx="6867525" cy="63849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1317816-4E72-4A3F-8CCD-B00494DC0A5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22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AD8C58-8877-4A9D-913F-146F67CFAD5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406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5E96A0-9107-4761-8D50-DB520C44472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139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2DEA05E-0246-4D57-9F8A-39ADDAD4786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875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47700" y="1912938"/>
            <a:ext cx="4260850" cy="43513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60950" y="1912938"/>
            <a:ext cx="4262438" cy="43513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C4C9860-56C5-463C-B45F-35BACAE8FD4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47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3EB70B8-823F-41D8-88F2-1995FEBDBD1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276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F880920-0C70-4C30-B920-D85641731CC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676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5F8647-F7BB-4D28-B073-410B524B15E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94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AF334F-CF75-4092-9A00-6C26CF35F88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415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188787-3870-440F-8DF0-EDE3848E8C2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680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0402D78-08D7-4A40-8BA7-3EAB4386F8C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561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7308850" y="481013"/>
            <a:ext cx="2266950" cy="5783262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503238" y="481013"/>
            <a:ext cx="6653212" cy="5783262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7D6E6F2-60E1-467E-B648-D27DB21CEA4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561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B8158A4-89B0-4CA6-B117-054FDF084C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81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FD872EB-85FE-49C1-AAB4-677EDBB53F8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86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593F699-3BC6-4CDB-961D-23D2D8E18A1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28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900113" y="2160588"/>
            <a:ext cx="4064000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116513" y="2160588"/>
            <a:ext cx="4064000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D51150F-A997-4321-B847-D292BA38285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89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2C17D3A-6448-4441-B7C4-98667B87198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66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B7A76C9-E7AA-4F24-8404-A30427B8CD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998B08-B322-4850-BFD4-7A5D0A32444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41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8830D39-C81B-4937-BFB0-F19F2FAEF15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77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D6D5B02-5FE9-455F-82D0-BFBDBCDF56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6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ECA8708-3B5F-4A30-AFD2-2A3C4C123B7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19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7092950" y="717550"/>
            <a:ext cx="2087563" cy="57626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28675" y="717550"/>
            <a:ext cx="6111875" cy="57626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7B724A0-E8F7-49D5-BFD8-4DB6BA78622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060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GB"/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GB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GB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GB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GB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GB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GB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GB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GB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GB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GB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GB"/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n-GB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en-GB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n-GB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18A96897-A174-4627-9673-CA0AA0E4FD8C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en-GB" sz="44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en-GB" sz="32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 txBox="1">
            <a:spLocks noGrp="1"/>
          </p:cNvSpPr>
          <p:nvPr>
            <p:ph type="title"/>
          </p:nvPr>
        </p:nvSpPr>
        <p:spPr>
          <a:xfrm>
            <a:off x="720000" y="684000"/>
            <a:ext cx="8460000" cy="1023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GB"/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1"/>
          </p:nvPr>
        </p:nvSpPr>
        <p:spPr>
          <a:xfrm>
            <a:off x="720000" y="1949040"/>
            <a:ext cx="8855640" cy="3810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GB" sz="32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GB" sz="32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GB" sz="28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GB" sz="24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GB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GB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GB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GB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GB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GB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GB"/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2"/>
          </p:nvPr>
        </p:nvSpPr>
        <p:spPr>
          <a:xfrm>
            <a:off x="540000" y="6318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en-GB" sz="14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3"/>
          </p:nvPr>
        </p:nvSpPr>
        <p:spPr>
          <a:xfrm>
            <a:off x="3267360" y="634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en-GB" sz="14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4"/>
          </p:nvPr>
        </p:nvSpPr>
        <p:spPr>
          <a:xfrm>
            <a:off x="6831360" y="634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en-GB" sz="14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199C812E-668E-42BE-A1BF-08CED5CFD45B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en-GB" sz="4400" b="0" i="0" u="none" strike="noStrike">
          <a:ln>
            <a:noFill/>
          </a:ln>
          <a:latin typeface="Albany" pitchFamily="18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en-GB" sz="3200" b="0" i="0" u="none" strike="noStrike">
          <a:ln>
            <a:noFill/>
          </a:ln>
          <a:latin typeface="Albany" pitchFamily="18"/>
          <a:cs typeface="Tahoma" pitchFamily="2"/>
        </a:defRPr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 txBox="1">
            <a:spLocks noGrp="1"/>
          </p:cNvSpPr>
          <p:nvPr>
            <p:ph type="title"/>
          </p:nvPr>
        </p:nvSpPr>
        <p:spPr>
          <a:xfrm>
            <a:off x="540000" y="540000"/>
            <a:ext cx="8820000" cy="1023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1"/>
          </p:nvPr>
        </p:nvSpPr>
        <p:spPr>
          <a:xfrm>
            <a:off x="540000" y="1769040"/>
            <a:ext cx="8820000" cy="5070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2"/>
          </p:nvPr>
        </p:nvSpPr>
        <p:spPr>
          <a:xfrm>
            <a:off x="540000" y="6996240"/>
            <a:ext cx="2338920" cy="519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3"/>
          </p:nvPr>
        </p:nvSpPr>
        <p:spPr>
          <a:xfrm>
            <a:off x="3471839" y="6996240"/>
            <a:ext cx="3182040" cy="519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4"/>
          </p:nvPr>
        </p:nvSpPr>
        <p:spPr>
          <a:xfrm>
            <a:off x="7236720" y="6996240"/>
            <a:ext cx="2338920" cy="519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18F4CE0A-C271-4943-9C9C-0F2DDEBC0CA7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en-US" sz="4400" b="0" i="0" u="none" strike="noStrike" kern="1200">
          <a:ln>
            <a:noFill/>
          </a:ln>
          <a:latin typeface="Arial" pitchFamily="18"/>
          <a:ea typeface="Arial Unicode MS" pitchFamily="2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en-US" sz="3200" b="0" i="0" u="none" strike="noStrike" kern="1200">
          <a:ln>
            <a:noFill/>
          </a:ln>
          <a:latin typeface="Arial" pitchFamily="18"/>
          <a:ea typeface="Arial Unicode MS" pitchFamily="2"/>
          <a:cs typeface="Tahoma" pitchFamily="2"/>
        </a:defRPr>
      </a:lvl1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 txBox="1">
            <a:spLocks noGrp="1"/>
          </p:cNvSpPr>
          <p:nvPr>
            <p:ph type="title"/>
          </p:nvPr>
        </p:nvSpPr>
        <p:spPr>
          <a:xfrm>
            <a:off x="360000" y="373320"/>
            <a:ext cx="9360000" cy="958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1"/>
          </p:nvPr>
        </p:nvSpPr>
        <p:spPr>
          <a:xfrm>
            <a:off x="540000" y="2520000"/>
            <a:ext cx="9035640" cy="4238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2"/>
          </p:nvPr>
        </p:nvSpPr>
        <p:spPr>
          <a:xfrm>
            <a:off x="503999" y="7031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3"/>
          </p:nvPr>
        </p:nvSpPr>
        <p:spPr>
          <a:xfrm>
            <a:off x="3447360" y="7031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7031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D4FE8F7B-8EA7-4169-A43D-9FCFE7E1FB2D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en-US" sz="4400" b="0" i="0" u="none" strike="noStrike" kern="1200">
          <a:ln>
            <a:noFill/>
          </a:ln>
          <a:latin typeface="Arial" pitchFamily="18"/>
          <a:ea typeface="Arial Unicode MS" pitchFamily="2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en-US" sz="3200" b="0" i="0" u="none" strike="noStrike" kern="1200">
          <a:ln>
            <a:noFill/>
          </a:ln>
          <a:latin typeface="Arial" pitchFamily="18"/>
          <a:ea typeface="Arial Unicode MS" pitchFamily="2"/>
          <a:cs typeface="Tahoma" pitchFamily="2"/>
        </a:defRPr>
      </a:lvl1pPr>
    </p:bodyStyle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 txBox="1">
            <a:spLocks noGrp="1"/>
          </p:cNvSpPr>
          <p:nvPr>
            <p:ph type="title"/>
          </p:nvPr>
        </p:nvSpPr>
        <p:spPr>
          <a:xfrm>
            <a:off x="503999" y="48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GB"/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1"/>
          </p:nvPr>
        </p:nvSpPr>
        <p:spPr>
          <a:xfrm>
            <a:off x="648000" y="1913039"/>
            <a:ext cx="8676000" cy="4350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008080"/>
              </a:buClr>
              <a:buSzPct val="45000"/>
              <a:buFont typeface="StarSymbol"/>
              <a:buNone/>
              <a:defRPr lang="en-GB" sz="3200" b="0" i="0" u="none" strike="noStrike">
                <a:ln>
                  <a:noFill/>
                </a:ln>
                <a:latin typeface="Thorndale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008080"/>
              </a:buClr>
              <a:buSzPct val="45000"/>
              <a:buFont typeface="StarSymbol"/>
              <a:buChar char="●"/>
              <a:defRPr lang="en-GB" sz="3200" b="0" i="0" u="none" strike="noStrike">
                <a:ln>
                  <a:noFill/>
                </a:ln>
                <a:latin typeface="Thorndale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008080"/>
              </a:buClr>
              <a:buSzPct val="75000"/>
              <a:buFont typeface="StarSymbol"/>
              <a:buChar char="–"/>
              <a:defRPr lang="en-GB" sz="2800" b="0" i="0" u="none" strike="noStrike">
                <a:ln>
                  <a:noFill/>
                </a:ln>
                <a:latin typeface="Thorndale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008080"/>
              </a:buClr>
              <a:buSzPct val="45000"/>
              <a:buFont typeface="StarSymbol"/>
              <a:buChar char="●"/>
              <a:defRPr lang="en-GB" sz="2400" b="0" i="0" u="none" strike="noStrike">
                <a:ln>
                  <a:noFill/>
                </a:ln>
                <a:latin typeface="Thorndale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008080"/>
              </a:buClr>
              <a:buSzPct val="75000"/>
              <a:buFont typeface="StarSymbol"/>
              <a:buChar char="–"/>
              <a:defRPr lang="en-GB" sz="2000" b="0" i="0" u="none" strike="noStrike">
                <a:ln>
                  <a:noFill/>
                </a:ln>
                <a:latin typeface="Thorndale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008080"/>
              </a:buClr>
              <a:buSzPct val="45000"/>
              <a:buFont typeface="StarSymbol"/>
              <a:buChar char="●"/>
              <a:defRPr lang="en-GB" sz="2000" b="0" i="0" u="none" strike="noStrike">
                <a:ln>
                  <a:noFill/>
                </a:ln>
                <a:latin typeface="Thorndale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008080"/>
              </a:buClr>
              <a:buSzPct val="45000"/>
              <a:buFont typeface="StarSymbol"/>
              <a:buChar char="●"/>
              <a:defRPr lang="en-GB" sz="2000" b="0" i="0" u="none" strike="noStrike">
                <a:ln>
                  <a:noFill/>
                </a:ln>
                <a:latin typeface="Thorndale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008080"/>
              </a:buClr>
              <a:buSzPct val="45000"/>
              <a:buFont typeface="StarSymbol"/>
              <a:buChar char="●"/>
              <a:defRPr lang="en-GB" sz="2000" b="0" i="0" u="none" strike="noStrike">
                <a:ln>
                  <a:noFill/>
                </a:ln>
                <a:latin typeface="Thorndale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008080"/>
              </a:buClr>
              <a:buSzPct val="45000"/>
              <a:buFont typeface="StarSymbol"/>
              <a:buChar char="●"/>
              <a:defRPr lang="en-GB" sz="2000" b="0" i="0" u="none" strike="noStrike">
                <a:ln>
                  <a:noFill/>
                </a:ln>
                <a:latin typeface="Thorndale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008080"/>
              </a:buClr>
              <a:buSzPct val="45000"/>
              <a:buFont typeface="StarSymbol"/>
              <a:buChar char="●"/>
              <a:defRPr lang="en-GB" sz="2000" b="0" i="0" u="none" strike="noStrike">
                <a:ln>
                  <a:noFill/>
                </a:ln>
                <a:latin typeface="Thorndale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GB"/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2"/>
          </p:nvPr>
        </p:nvSpPr>
        <p:spPr>
          <a:xfrm>
            <a:off x="503999" y="652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en-GB" sz="14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3"/>
          </p:nvPr>
        </p:nvSpPr>
        <p:spPr>
          <a:xfrm>
            <a:off x="3411360" y="652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en-GB" sz="14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4"/>
          </p:nvPr>
        </p:nvSpPr>
        <p:spPr>
          <a:xfrm>
            <a:off x="7155360" y="652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en-GB" sz="14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363D9A23-F19B-4327-B719-B184FD686142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en-GB" sz="4400" b="0" i="0" u="none" strike="noStrike">
          <a:ln>
            <a:noFill/>
          </a:ln>
          <a:latin typeface="Albany" pitchFamily="18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en-GB" sz="3200" b="0" i="0" u="none" strike="noStrike">
          <a:ln>
            <a:noFill/>
          </a:ln>
          <a:latin typeface="Thorndale" pitchFamily="18"/>
          <a:cs typeface="Tahoma" pitchFamily="2"/>
        </a:defRPr>
      </a:lvl1pPr>
    </p:bodyStyle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 txBox="1">
            <a:spLocks noGrp="1"/>
          </p:cNvSpPr>
          <p:nvPr>
            <p:ph type="title"/>
          </p:nvPr>
        </p:nvSpPr>
        <p:spPr>
          <a:xfrm>
            <a:off x="828359" y="717840"/>
            <a:ext cx="835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Click to edit the title text format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1"/>
          </p:nvPr>
        </p:nvSpPr>
        <p:spPr>
          <a:xfrm>
            <a:off x="900000" y="2160000"/>
            <a:ext cx="8280000" cy="43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en-U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53F979B0-19A4-44A3-98B7-F818D417AD14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ctr" rtl="0" hangingPunct="0">
        <a:buNone/>
        <a:tabLst/>
        <a:defRPr lang="en-US" sz="4400" b="0" i="0" u="none" strike="noStrike" kern="1200">
          <a:ln>
            <a:noFill/>
          </a:ln>
          <a:latin typeface="Arial" pitchFamily="18"/>
          <a:ea typeface="Arial Unicode MS" pitchFamily="2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en-US" sz="3200" b="0" i="0" u="none" strike="noStrike" kern="1200">
          <a:ln>
            <a:noFill/>
          </a:ln>
          <a:latin typeface="Arial" pitchFamily="18"/>
          <a:ea typeface="Arial Unicode MS" pitchFamily="2"/>
          <a:cs typeface="Tahoma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eejee.f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1.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4294967295"/>
          </p:nvPr>
        </p:nvSpPr>
        <p:spPr>
          <a:xfrm>
            <a:off x="719832" y="1913039"/>
            <a:ext cx="8604168" cy="5032147"/>
          </a:xfrm>
        </p:spPr>
        <p:txBody>
          <a:bodyPr wrap="square">
            <a:spAutoFit/>
          </a:bodyPr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altLang="zh-CN" dirty="0">
                <a:latin typeface="Times New Roman" pitchFamily="18"/>
              </a:rPr>
              <a:t>Ottakaa omat läppärit ja kuulokkeet</a:t>
            </a:r>
          </a:p>
          <a:p>
            <a:pPr lvl="0"/>
            <a:r>
              <a:rPr lang="fi-FI" altLang="zh-CN" dirty="0">
                <a:latin typeface="Times New Roman" pitchFamily="18"/>
              </a:rPr>
              <a:t>Kuunnelkaa tekstikappaleet 1-5</a:t>
            </a:r>
          </a:p>
          <a:p>
            <a:pPr lvl="0">
              <a:spcAft>
                <a:spcPts val="0"/>
              </a:spcAft>
              <a:buNone/>
            </a:pPr>
            <a:r>
              <a:rPr lang="zh-CN" altLang="fi-FI" sz="2800" i="1" dirty="0">
                <a:latin typeface="Times New Roman" pitchFamily="18"/>
              </a:rPr>
              <a:t>	</a:t>
            </a:r>
            <a:r>
              <a:rPr lang="fi-FI" altLang="zh-CN" sz="2800" i="1" dirty="0">
                <a:latin typeface="Times New Roman" pitchFamily="18"/>
              </a:rPr>
              <a:t>1) Hello world! s.1</a:t>
            </a:r>
          </a:p>
          <a:p>
            <a:pPr lvl="0">
              <a:spcAft>
                <a:spcPts val="0"/>
              </a:spcAft>
              <a:buNone/>
            </a:pPr>
            <a:r>
              <a:rPr lang="zh-CN" altLang="fi-FI" sz="2800" i="1" dirty="0">
                <a:latin typeface="Times New Roman" pitchFamily="18"/>
              </a:rPr>
              <a:t>	</a:t>
            </a:r>
            <a:r>
              <a:rPr lang="fi-FI" altLang="zh-CN" sz="2800" i="1" dirty="0">
                <a:latin typeface="Times New Roman" pitchFamily="18"/>
              </a:rPr>
              <a:t>2) Here I am s.2</a:t>
            </a:r>
          </a:p>
          <a:p>
            <a:pPr lvl="0">
              <a:spcAft>
                <a:spcPts val="0"/>
              </a:spcAft>
              <a:buNone/>
            </a:pPr>
            <a:r>
              <a:rPr lang="zh-CN" altLang="fi-FI" sz="2800" i="1" dirty="0">
                <a:latin typeface="Times New Roman" pitchFamily="18"/>
              </a:rPr>
              <a:t>	</a:t>
            </a:r>
            <a:r>
              <a:rPr lang="fi-FI" altLang="zh-CN" sz="2800" i="1" dirty="0">
                <a:latin typeface="Times New Roman" pitchFamily="18"/>
              </a:rPr>
              <a:t>3) Hanging out s.3</a:t>
            </a:r>
          </a:p>
          <a:p>
            <a:pPr lvl="0">
              <a:spcAft>
                <a:spcPts val="0"/>
              </a:spcAft>
              <a:buNone/>
            </a:pPr>
            <a:r>
              <a:rPr lang="zh-CN" altLang="fi-FI" sz="2800" i="1" dirty="0">
                <a:latin typeface="Times New Roman" pitchFamily="18"/>
              </a:rPr>
              <a:t>	</a:t>
            </a:r>
            <a:r>
              <a:rPr lang="fi-FI" altLang="zh-CN" sz="2800" i="1" dirty="0">
                <a:latin typeface="Times New Roman" pitchFamily="18"/>
              </a:rPr>
              <a:t>4) We're the champs! s.4</a:t>
            </a:r>
          </a:p>
          <a:p>
            <a:pPr lvl="0">
              <a:spcAft>
                <a:spcPts val="0"/>
              </a:spcAft>
              <a:buNone/>
            </a:pPr>
            <a:r>
              <a:rPr lang="zh-CN" altLang="fi-FI" sz="2800" i="1" dirty="0">
                <a:latin typeface="Times New Roman" pitchFamily="18"/>
              </a:rPr>
              <a:t>	</a:t>
            </a:r>
            <a:r>
              <a:rPr lang="fi-FI" altLang="zh-CN" sz="2800" i="1" dirty="0">
                <a:latin typeface="Times New Roman" pitchFamily="18"/>
              </a:rPr>
              <a:t>5) Bye bye s.5</a:t>
            </a:r>
            <a:br>
              <a:rPr lang="fi-FI" altLang="zh-CN" sz="2800" i="1" dirty="0">
                <a:latin typeface="Times New Roman" pitchFamily="18"/>
              </a:rPr>
            </a:br>
            <a:endParaRPr lang="fi-FI" altLang="zh-CN" sz="2800" i="1" dirty="0">
              <a:latin typeface="Times New Roman" pitchFamily="18"/>
            </a:endParaRPr>
          </a:p>
          <a:p>
            <a:pPr lvl="0">
              <a:buNone/>
            </a:pPr>
            <a:r>
              <a:rPr lang="fi-FI" altLang="zh-CN" sz="2800" i="1" dirty="0">
                <a:latin typeface="Times New Roman" pitchFamily="18"/>
              </a:rPr>
              <a:t>Jos jää aikaa: Kuunnelkaa myös kappalekohtaiset sanastot</a:t>
            </a:r>
          </a:p>
          <a:p>
            <a:pPr lvl="0">
              <a:buNone/>
            </a:pPr>
            <a:endParaRPr lang="zh-CN" altLang="fi-FI" dirty="0">
              <a:latin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2.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4294967295"/>
          </p:nvPr>
        </p:nvSpPr>
        <p:spPr>
          <a:xfrm>
            <a:off x="684000" y="1913039"/>
            <a:ext cx="8676000" cy="435096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altLang="zh-CN">
                <a:latin typeface="Times New Roman" pitchFamily="18"/>
              </a:rPr>
              <a:t>Ottakaa omat läppärit ja tehkää harjoitustehtäviä verkossa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Osoite: </a:t>
            </a:r>
            <a:r>
              <a:rPr lang="fi-FI" altLang="zh-CN">
                <a:latin typeface="Times New Roman" pitchFamily="18"/>
                <a:hlinkClick r:id="rId3"/>
              </a:rPr>
              <a:t>www.jeejee.fi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Tunnus: oppilas		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Salasana: oppilas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3.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4294967295"/>
          </p:nvPr>
        </p:nvSpPr>
        <p:spPr>
          <a:xfrm>
            <a:off x="648000" y="1913039"/>
            <a:ext cx="8676000" cy="435096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altLang="zh-CN">
                <a:latin typeface="Times New Roman" pitchFamily="18"/>
              </a:rPr>
              <a:t>Tehkää niin monta tehtävää kuin ehditte, tärkeintä on ymmärtää</a:t>
            </a:r>
            <a:r>
              <a:rPr lang="zh-CN" altLang="fi-FI" b="1">
                <a:latin typeface="Times New Roman" pitchFamily="18"/>
              </a:rPr>
              <a:t> </a:t>
            </a:r>
            <a:r>
              <a:rPr lang="fi-FI" altLang="zh-CN" b="1">
                <a:latin typeface="Times New Roman" pitchFamily="18"/>
              </a:rPr>
              <a:t>mitä tarinassa tapahtuu</a:t>
            </a:r>
            <a:r>
              <a:rPr lang="zh-CN" altLang="fi-FI">
                <a:latin typeface="Times New Roman" pitchFamily="18"/>
              </a:rPr>
              <a:t> </a:t>
            </a:r>
            <a:br>
              <a:rPr lang="zh-CN" altLang="fi-FI">
                <a:latin typeface="Times New Roman" pitchFamily="18"/>
              </a:rPr>
            </a:br>
            <a:r>
              <a:rPr lang="fi-FI" altLang="zh-CN">
                <a:latin typeface="Times New Roman" pitchFamily="18"/>
              </a:rPr>
              <a:t>(ei sanatarkkaa käännöstä):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Kertokaa pareittain mitä kappaleissa tapahtuu, SUOMEKSI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Tehkää joka kappaleesta lauseiden käännöstehtävä</a:t>
            </a:r>
          </a:p>
          <a:p>
            <a:pPr lvl="2" rtl="0" hangingPunct="0"/>
            <a:r>
              <a:rPr lang="fi-FI" altLang="zh-CN">
                <a:latin typeface="Times New Roman" pitchFamily="18"/>
              </a:rPr>
              <a:t>Kääntäkää lauseet vuorotellen</a:t>
            </a:r>
          </a:p>
          <a:p>
            <a:pPr lvl="2" rtl="0" hangingPunct="0"/>
            <a:r>
              <a:rPr lang="fi-FI" altLang="zh-CN">
                <a:latin typeface="Times New Roman" pitchFamily="18"/>
              </a:rPr>
              <a:t>Tarkistakaa lause kerrallaan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>
          <a:xfrm>
            <a:off x="503999" y="481320"/>
            <a:ext cx="9071640" cy="126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>
                <a:latin typeface="Times New Roman" pitchFamily="18"/>
              </a:rPr>
              <a:t>4.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4294967295"/>
          </p:nvPr>
        </p:nvSpPr>
        <p:spPr>
          <a:xfrm>
            <a:off x="1080000" y="1913039"/>
            <a:ext cx="8243999" cy="435096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zh-CN" altLang="fi-FI">
                <a:latin typeface="Times New Roman" pitchFamily="18"/>
              </a:rPr>
              <a:t> </a:t>
            </a:r>
            <a:r>
              <a:rPr lang="fi-FI" altLang="zh-CN">
                <a:latin typeface="Times New Roman" pitchFamily="18"/>
              </a:rPr>
              <a:t>Lukekaa pareittain tekstikappaleet 1- 5</a:t>
            </a:r>
          </a:p>
          <a:p>
            <a:pPr lvl="0">
              <a:buNone/>
            </a:pPr>
            <a:r>
              <a:rPr lang="zh-CN" altLang="fi-FI" sz="2800" i="1">
                <a:latin typeface="Times New Roman" pitchFamily="18"/>
              </a:rPr>
              <a:t> 	</a:t>
            </a:r>
            <a:r>
              <a:rPr lang="fi-FI" altLang="zh-CN" sz="2800" i="1">
                <a:latin typeface="Times New Roman" pitchFamily="18"/>
              </a:rPr>
              <a:t>1) Hello world! s.1</a:t>
            </a:r>
          </a:p>
          <a:p>
            <a:pPr lvl="0">
              <a:buNone/>
            </a:pPr>
            <a:r>
              <a:rPr lang="zh-CN" altLang="fi-FI" sz="2800" i="1">
                <a:latin typeface="Times New Roman" pitchFamily="18"/>
              </a:rPr>
              <a:t> 	</a:t>
            </a:r>
            <a:r>
              <a:rPr lang="fi-FI" altLang="zh-CN" sz="2800" i="1">
                <a:latin typeface="Times New Roman" pitchFamily="18"/>
              </a:rPr>
              <a:t>2) Here I am s.2</a:t>
            </a:r>
          </a:p>
          <a:p>
            <a:pPr lvl="0">
              <a:buNone/>
            </a:pPr>
            <a:r>
              <a:rPr lang="zh-CN" altLang="fi-FI" sz="2800" i="1">
                <a:latin typeface="Times New Roman" pitchFamily="18"/>
              </a:rPr>
              <a:t> 	</a:t>
            </a:r>
            <a:r>
              <a:rPr lang="fi-FI" altLang="zh-CN" sz="2800" i="1">
                <a:latin typeface="Times New Roman" pitchFamily="18"/>
              </a:rPr>
              <a:t>3) Hanging out s.3</a:t>
            </a:r>
          </a:p>
          <a:p>
            <a:pPr lvl="0">
              <a:buNone/>
            </a:pPr>
            <a:r>
              <a:rPr lang="zh-CN" altLang="fi-FI" sz="2800" i="1">
                <a:latin typeface="Times New Roman" pitchFamily="18"/>
              </a:rPr>
              <a:t> 	</a:t>
            </a:r>
            <a:r>
              <a:rPr lang="fi-FI" altLang="zh-CN" sz="2800" i="1">
                <a:latin typeface="Times New Roman" pitchFamily="18"/>
              </a:rPr>
              <a:t>4) We're the champs! s.4</a:t>
            </a:r>
          </a:p>
          <a:p>
            <a:pPr lvl="0">
              <a:buNone/>
            </a:pPr>
            <a:r>
              <a:rPr lang="zh-CN" altLang="fi-FI" sz="2800" i="1">
                <a:latin typeface="Times New Roman" pitchFamily="18"/>
              </a:rPr>
              <a:t> 	</a:t>
            </a:r>
            <a:r>
              <a:rPr lang="fi-FI" altLang="zh-CN" sz="2800" i="1">
                <a:latin typeface="Times New Roman" pitchFamily="18"/>
              </a:rPr>
              <a:t>5) Bye bye s.5</a:t>
            </a:r>
            <a:br>
              <a:rPr lang="fi-FI" altLang="zh-CN" sz="2800" i="1">
                <a:latin typeface="Times New Roman" pitchFamily="18"/>
              </a:rPr>
            </a:br>
            <a:endParaRPr lang="fi-FI" altLang="zh-CN" sz="2800" i="1">
              <a:latin typeface="Times New Roman" pitchFamily="18"/>
            </a:endParaRPr>
          </a:p>
          <a:p>
            <a:pPr lvl="0">
              <a:buNone/>
            </a:pPr>
            <a:r>
              <a:rPr lang="fi-FI" altLang="zh-CN" sz="2600" i="1">
                <a:latin typeface="Times New Roman" pitchFamily="18"/>
              </a:rPr>
              <a:t>Jos jää aikaa: Kyselkää toisiltanne kappaleiden sanoja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5.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4294967295"/>
          </p:nvPr>
        </p:nvSpPr>
        <p:spPr>
          <a:xfrm>
            <a:off x="864000" y="1913039"/>
            <a:ext cx="8460000" cy="435096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altLang="zh-CN">
                <a:latin typeface="Times New Roman" pitchFamily="18"/>
              </a:rPr>
              <a:t>Ottakaa omat iPad:t ja kuulokkeet</a:t>
            </a:r>
          </a:p>
          <a:p>
            <a:pPr lvl="0"/>
            <a:r>
              <a:rPr lang="fi-FI" altLang="zh-CN">
                <a:latin typeface="Times New Roman" pitchFamily="18"/>
              </a:rPr>
              <a:t>Avatkaa (jos ei avoinna) </a:t>
            </a:r>
            <a:r>
              <a:rPr lang="fi-FI" altLang="zh-CN" b="1">
                <a:latin typeface="Times New Roman" pitchFamily="18"/>
              </a:rPr>
              <a:t>Dragon Dictation</a:t>
            </a:r>
          </a:p>
          <a:p>
            <a:pPr lvl="0"/>
            <a:r>
              <a:rPr lang="fi-FI" altLang="zh-CN">
                <a:latin typeface="Times New Roman" pitchFamily="18"/>
              </a:rPr>
              <a:t>Lukekaa ääneen kappaleen sanaston sanoja ja katsokaa kuinka ääntäminen onnistuu</a:t>
            </a:r>
            <a:br>
              <a:rPr lang="fi-FI" altLang="zh-CN">
                <a:latin typeface="Times New Roman" pitchFamily="18"/>
              </a:rPr>
            </a:br>
            <a:endParaRPr lang="fi-FI" altLang="zh-CN">
              <a:latin typeface="Times New Roman" pitchFamily="18"/>
            </a:endParaRPr>
          </a:p>
          <a:p>
            <a:pPr lvl="0"/>
            <a:endParaRPr lang="zh-CN" altLang="fi-FI">
              <a:latin typeface="Times New Roman" pitchFamily="18"/>
            </a:endParaRPr>
          </a:p>
          <a:p>
            <a:pPr lvl="0"/>
            <a:r>
              <a:rPr lang="fi-FI" altLang="zh-CN" sz="2800" i="1">
                <a:latin typeface="Times New Roman" pitchFamily="18"/>
              </a:rPr>
              <a:t>Jos aikaa jää: Voi lukea koko kappaletta myös ääneen, tai kuvasanastoja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>
          <a:xfrm>
            <a:off x="864000" y="360000"/>
            <a:ext cx="8351640" cy="126216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6.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4294967295"/>
          </p:nvPr>
        </p:nvSpPr>
        <p:spPr>
          <a:xfrm>
            <a:off x="864000" y="1278719"/>
            <a:ext cx="8460000" cy="5849279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altLang="zh-CN" dirty="0">
                <a:latin typeface="Times New Roman" pitchFamily="18"/>
              </a:rPr>
              <a:t>Lukekaa kappaleen 5 sanasto (sää, ilmasto) s. 10</a:t>
            </a:r>
          </a:p>
          <a:p>
            <a:pPr lvl="0"/>
            <a:r>
              <a:rPr lang="fi-FI" altLang="zh-CN" dirty="0">
                <a:latin typeface="Times New Roman" pitchFamily="18"/>
              </a:rPr>
              <a:t>Tehkää oma säätiedoitus!</a:t>
            </a:r>
          </a:p>
          <a:p>
            <a:pPr marL="301680" lvl="1" indent="-292680" rtl="0" hangingPunct="0"/>
            <a:r>
              <a:rPr lang="fi-FI" altLang="zh-CN" b="1" dirty="0">
                <a:latin typeface="Times New Roman" pitchFamily="18"/>
              </a:rPr>
              <a:t>Täyttäkää </a:t>
            </a:r>
            <a:r>
              <a:rPr lang="fi-FI" altLang="zh-CN" dirty="0">
                <a:latin typeface="Times New Roman" pitchFamily="18"/>
              </a:rPr>
              <a:t>monisteen tyhjät kohdat haluamillanne sääsanoilla</a:t>
            </a:r>
          </a:p>
          <a:p>
            <a:pPr marL="301680" lvl="1" indent="-292680" rtl="0" hangingPunct="0"/>
            <a:r>
              <a:rPr lang="fi-FI" altLang="zh-CN" dirty="0">
                <a:latin typeface="Times New Roman" pitchFamily="18"/>
              </a:rPr>
              <a:t>Taululla on valmiina Suomen kartta ja vieressä erilaisia sääsymboleja joita saa käyttää apuna</a:t>
            </a:r>
          </a:p>
          <a:p>
            <a:pPr marL="301680" lvl="1" indent="-292680" rtl="0" hangingPunct="0"/>
            <a:r>
              <a:rPr lang="fi-FI" altLang="zh-CN" dirty="0">
                <a:latin typeface="Times New Roman" pitchFamily="18"/>
              </a:rPr>
              <a:t>Ottakaa iPad ja avatkaa </a:t>
            </a:r>
            <a:r>
              <a:rPr lang="fi-FI" altLang="zh-CN" b="1" dirty="0">
                <a:latin typeface="Times New Roman" pitchFamily="18"/>
              </a:rPr>
              <a:t>iMovie</a:t>
            </a:r>
          </a:p>
          <a:p>
            <a:pPr marL="301680" lvl="1" indent="-292680" rtl="0" hangingPunct="0"/>
            <a:r>
              <a:rPr lang="fi-FI" altLang="zh-CN" b="1" dirty="0">
                <a:latin typeface="Times New Roman" pitchFamily="18"/>
              </a:rPr>
              <a:t>Lukekaa säätiedoitus ääneen niinkuin televisiossa</a:t>
            </a:r>
          </a:p>
          <a:p>
            <a:pPr marL="301680" lvl="1" indent="-292680" rtl="0" hangingPunct="0">
              <a:spcAft>
                <a:spcPts val="0"/>
              </a:spcAft>
            </a:pPr>
            <a:r>
              <a:rPr lang="fi-FI" altLang="zh-CN" dirty="0">
                <a:latin typeface="Times New Roman" pitchFamily="18"/>
              </a:rPr>
              <a:t>Toinen pari kuvaa, toinen on säänlukija </a:t>
            </a:r>
            <a:r>
              <a:rPr lang="fi-FI" altLang="zh-CN" dirty="0" smtClean="0">
                <a:latin typeface="Times New Roman" pitchFamily="18"/>
              </a:rPr>
              <a:t>–</a:t>
            </a:r>
            <a:br>
              <a:rPr lang="fi-FI" altLang="zh-CN" dirty="0" smtClean="0">
                <a:latin typeface="Times New Roman" pitchFamily="18"/>
              </a:rPr>
            </a:br>
            <a:r>
              <a:rPr lang="fi-FI" altLang="zh-CN" dirty="0" smtClean="0">
                <a:latin typeface="Times New Roman" pitchFamily="18"/>
              </a:rPr>
              <a:t>vaihtakaa </a:t>
            </a:r>
            <a:r>
              <a:rPr lang="fi-FI" altLang="zh-CN" dirty="0">
                <a:latin typeface="Times New Roman" pitchFamily="18"/>
              </a:rPr>
              <a:t>sitten osia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7.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4294967295"/>
          </p:nvPr>
        </p:nvSpPr>
        <p:spPr/>
        <p:txBody>
          <a:bodyPr>
            <a:spAutoFit/>
          </a:bodyPr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altLang="zh-CN">
                <a:latin typeface="Times New Roman" pitchFamily="18"/>
              </a:rPr>
              <a:t>Ottakaa yhteinen iPad</a:t>
            </a:r>
          </a:p>
          <a:p>
            <a:pPr lvl="0"/>
            <a:r>
              <a:rPr lang="fi-FI" altLang="zh-CN">
                <a:latin typeface="Times New Roman" pitchFamily="18"/>
              </a:rPr>
              <a:t>Pelatkaa yhdessä kappaleiden kuvasanastopelejä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Valitkaa yksi peli joka kappaleesta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Vaihtakaa peliä joka kerran jälkeen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Vaihtoehdot: Kim, nopeuspeli, muistipeli..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8.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4294967295"/>
          </p:nvPr>
        </p:nvSpPr>
        <p:spPr>
          <a:xfrm>
            <a:off x="1079872" y="1913039"/>
            <a:ext cx="8244128" cy="448884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altLang="zh-CN" dirty="0">
                <a:latin typeface="Times New Roman" pitchFamily="18"/>
              </a:rPr>
              <a:t>Ottakaa omat läppärit ja kuulokkeet</a:t>
            </a:r>
          </a:p>
          <a:p>
            <a:pPr lvl="0"/>
            <a:r>
              <a:rPr lang="fi-FI" altLang="zh-CN" dirty="0">
                <a:latin typeface="Times New Roman" pitchFamily="18"/>
              </a:rPr>
              <a:t>Kuunnelkaa kappaleiden 1-5 Foxwoodin koulut</a:t>
            </a:r>
          </a:p>
          <a:p>
            <a:pPr marL="108000" lvl="0" indent="0">
              <a:buNone/>
            </a:pPr>
            <a:r>
              <a:rPr lang="fi-FI" altLang="zh-CN" dirty="0" smtClean="0">
                <a:latin typeface="Times New Roman" pitchFamily="18"/>
              </a:rPr>
              <a:t/>
            </a:r>
            <a:br>
              <a:rPr lang="fi-FI" altLang="zh-CN" dirty="0" smtClean="0">
                <a:latin typeface="Times New Roman" pitchFamily="18"/>
              </a:rPr>
            </a:br>
            <a:r>
              <a:rPr lang="zh-CN" altLang="fi-FI" dirty="0">
                <a:latin typeface="Times New Roman" pitchFamily="18"/>
              </a:rPr>
              <a:t/>
            </a:r>
            <a:br>
              <a:rPr lang="zh-CN" altLang="fi-FI" dirty="0">
                <a:latin typeface="Times New Roman" pitchFamily="18"/>
              </a:rPr>
            </a:br>
            <a:r>
              <a:rPr lang="zh-CN" altLang="fi-FI" dirty="0">
                <a:latin typeface="Times New Roman" pitchFamily="18"/>
              </a:rPr>
              <a:t/>
            </a:r>
            <a:br>
              <a:rPr lang="zh-CN" altLang="fi-FI" dirty="0">
                <a:latin typeface="Times New Roman" pitchFamily="18"/>
              </a:rPr>
            </a:br>
            <a:r>
              <a:rPr lang="zh-CN" altLang="fi-FI" dirty="0">
                <a:latin typeface="Times New Roman" pitchFamily="18"/>
              </a:rPr>
              <a:t/>
            </a:r>
            <a:br>
              <a:rPr lang="zh-CN" altLang="fi-FI" dirty="0">
                <a:latin typeface="Times New Roman" pitchFamily="18"/>
              </a:rPr>
            </a:br>
            <a:r>
              <a:rPr lang="zh-CN" altLang="fi-FI" dirty="0">
                <a:latin typeface="Times New Roman" pitchFamily="18"/>
              </a:rPr>
              <a:t/>
            </a:r>
            <a:br>
              <a:rPr lang="zh-CN" altLang="fi-FI" dirty="0">
                <a:latin typeface="Times New Roman" pitchFamily="18"/>
              </a:rPr>
            </a:br>
            <a:r>
              <a:rPr lang="fi-FI" altLang="zh-CN" sz="2800" i="1" dirty="0">
                <a:latin typeface="Times New Roman" pitchFamily="18"/>
              </a:rPr>
              <a:t>Jos jää aikaa: </a:t>
            </a:r>
            <a:br>
              <a:rPr lang="fi-FI" altLang="zh-CN" sz="2800" i="1" dirty="0">
                <a:latin typeface="Times New Roman" pitchFamily="18"/>
              </a:rPr>
            </a:br>
            <a:r>
              <a:rPr lang="fi-FI" altLang="zh-CN" sz="2800" i="1" dirty="0">
                <a:latin typeface="Times New Roman" pitchFamily="18"/>
              </a:rPr>
              <a:t>Voi tehdä Let's Learn More- sivujen tehtäviä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9.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4294967295"/>
          </p:nvPr>
        </p:nvSpPr>
        <p:spPr/>
        <p:txBody>
          <a:bodyPr>
            <a:spAutoFit/>
          </a:bodyPr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altLang="zh-CN">
                <a:latin typeface="Times New Roman" pitchFamily="18"/>
              </a:rPr>
              <a:t>Ottakaa omat läppärit ja kuulokkeet</a:t>
            </a:r>
          </a:p>
          <a:p>
            <a:pPr lvl="0"/>
            <a:r>
              <a:rPr lang="fi-FI" altLang="zh-CN">
                <a:latin typeface="Times New Roman" pitchFamily="18"/>
              </a:rPr>
              <a:t>Valitse vapaasti työkirjan kuuntelutehtäviä: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Laulut s. 1,2,3...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Ääntämisharjoituksia s. 4,5,6...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Joka kappaleen 1. tehtävä s. 7,8,9...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10.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4294967295"/>
          </p:nvPr>
        </p:nvSpPr>
        <p:spPr>
          <a:xfrm>
            <a:off x="864000" y="1913039"/>
            <a:ext cx="8460000" cy="435096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fi-FI" altLang="zh-CN">
                <a:latin typeface="Times New Roman" pitchFamily="18"/>
              </a:rPr>
              <a:t>Tehkää yhdessä SMART:lla sanastotehtäviä</a:t>
            </a:r>
          </a:p>
          <a:p>
            <a:pPr lvl="0"/>
            <a:r>
              <a:rPr lang="fi-FI" altLang="zh-CN">
                <a:latin typeface="Times New Roman" pitchFamily="18"/>
              </a:rPr>
              <a:t>Tehkää niin monta tehtävää kuin ehditte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1. Yhdistäkää paikka ja sitä vastaava kuvakortti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2. Yhdistäkää oikein kysymys ja vastaus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3. Laittakaa oikein artikkelit sanoihin</a:t>
            </a:r>
          </a:p>
          <a:p>
            <a:pPr lvl="1" rtl="0" hangingPunct="0"/>
            <a:r>
              <a:rPr lang="fi-FI" altLang="zh-CN">
                <a:latin typeface="Times New Roman" pitchFamily="18"/>
              </a:rPr>
              <a:t>4. Täydentäkää kysymyssanat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let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yt-blackandwhi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ores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glaci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yt-charg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keybo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236</Words>
  <Application>Microsoft Office PowerPoint</Application>
  <PresentationFormat>Näytössä katseltava diaesitys (4:3)</PresentationFormat>
  <Paragraphs>65</Paragraphs>
  <Slides>10</Slides>
  <Notes>10</Notes>
  <HiddenSlides>0</HiddenSlides>
  <MMClips>0</MMClips>
  <ScaleCrop>false</ScaleCrop>
  <HeadingPairs>
    <vt:vector size="4" baseType="variant">
      <vt:variant>
        <vt:lpstr>Teema</vt:lpstr>
      </vt:variant>
      <vt:variant>
        <vt:i4>6</vt:i4>
      </vt:variant>
      <vt:variant>
        <vt:lpstr>Dian otsikot</vt:lpstr>
      </vt:variant>
      <vt:variant>
        <vt:i4>10</vt:i4>
      </vt:variant>
    </vt:vector>
  </HeadingPairs>
  <TitlesOfParts>
    <vt:vector size="16" baseType="lpstr">
      <vt:lpstr>Oletus</vt:lpstr>
      <vt:lpstr>lyt-blackandwhite</vt:lpstr>
      <vt:lpstr>forest</vt:lpstr>
      <vt:lpstr>glacier</vt:lpstr>
      <vt:lpstr>lyt-charglow</vt:lpstr>
      <vt:lpstr>keyboard</vt:lpstr>
      <vt:lpstr>1.</vt:lpstr>
      <vt:lpstr>2.</vt:lpstr>
      <vt:lpstr>3.</vt:lpstr>
      <vt:lpstr>4.</vt:lpstr>
      <vt:lpstr>5.</vt:lpstr>
      <vt:lpstr>6.</vt:lpstr>
      <vt:lpstr>7.</vt:lpstr>
      <vt:lpstr>8.</vt:lpstr>
      <vt:lpstr>9.</vt:lpstr>
      <vt:lpstr>10.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</dc:title>
  <dc:creator>Anette Tervo</dc:creator>
  <cp:lastModifiedBy>Anette</cp:lastModifiedBy>
  <cp:revision>13</cp:revision>
  <dcterms:created xsi:type="dcterms:W3CDTF">2013-10-23T13:44:33Z</dcterms:created>
  <dcterms:modified xsi:type="dcterms:W3CDTF">2013-10-24T07:38:47Z</dcterms:modified>
</cp:coreProperties>
</file>