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268" autoAdjust="0"/>
    <p:restoredTop sz="86824" autoAdjust="0"/>
  </p:normalViewPr>
  <p:slideViewPr>
    <p:cSldViewPr>
      <p:cViewPr>
        <p:scale>
          <a:sx n="50" d="100"/>
          <a:sy n="50" d="100"/>
        </p:scale>
        <p:origin x="-1512" y="-5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06/relationships/vbaProject" Target="vbaProject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i-FI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i-FI"/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i-FI"/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8E5823A-4BCD-4D09-A90B-A9E6BBC8527C}" type="slidenum">
              <a:rPr lang="fi-FI"/>
              <a:pPr/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i-FI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i-FI"/>
          </a:p>
        </p:txBody>
      </p:sp>
      <p:sp>
        <p:nvSpPr>
          <p:cNvPr id="1054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54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 smtClean="0"/>
              <a:t>Click to edit Master text styles</a:t>
            </a:r>
          </a:p>
          <a:p>
            <a:pPr lvl="1"/>
            <a:r>
              <a:rPr lang="fi-FI" smtClean="0"/>
              <a:t>Second level</a:t>
            </a:r>
          </a:p>
          <a:p>
            <a:pPr lvl="2"/>
            <a:r>
              <a:rPr lang="fi-FI" smtClean="0"/>
              <a:t>Third level</a:t>
            </a:r>
          </a:p>
          <a:p>
            <a:pPr lvl="3"/>
            <a:r>
              <a:rPr lang="fi-FI" smtClean="0"/>
              <a:t>Fourth level</a:t>
            </a:r>
          </a:p>
          <a:p>
            <a:pPr lvl="4"/>
            <a:r>
              <a:rPr lang="fi-FI" smtClean="0"/>
              <a:t>Fifth level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i-FI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7CAAE2-F563-4048-AE2B-F1F263BCF93E}" type="slidenum">
              <a:rPr lang="fi-FI"/>
              <a:pPr/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190A9-1738-47C4-A6C8-2136802741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3F5F1-9CAA-49BD-921F-61D9C036980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1A2F2-DBD2-48A1-8ECD-EC27B48FEC1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8CD39-69F8-476F-A390-1339E8EF69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F4E41-E215-4EAA-8559-4D553EFA13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C3E03-AB62-4F91-B540-531252C2F7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475AB-D3EE-471E-931A-231966C32F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66A666-B8D0-45A4-A9CE-DA4251763D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DEEEC-5818-43ED-91EB-74C877E1BC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34DCD-E394-4B89-AE0D-7DC0D1B5120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E8883-DB42-44FD-AB14-076D63B3725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Title and 2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A227F-A4C3-4133-9560-74B252B7BD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endParaRPr lang="en-US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6A227F-A4C3-4133-9560-74B252B7BD3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4000" smtClean="0"/>
              <a:t>Tarkistuksen tulokset</a:t>
            </a:r>
            <a:br>
              <a:rPr lang="fi-FI" sz="4000" smtClean="0"/>
            </a:br>
            <a:r>
              <a:rPr lang="fi-FI" sz="4000" smtClean="0"/>
              <a:t>Varoitukset - Tietoja</a:t>
            </a:r>
            <a:endParaRPr lang="fi-FI" sz="400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fi-FI" smtClean="0"/>
              <a:t>Dialla 8 on yli 12 riviä tekstiä.</a:t>
            </a:r>
          </a:p>
          <a:p>
            <a:r>
              <a:rPr lang="fi-FI" smtClean="0"/>
              <a:t>Dialla 12 on tekstitön otsikko- tai listakehys.</a:t>
            </a:r>
          </a:p>
          <a:p>
            <a:r>
              <a:rPr lang="fi-FI" smtClean="0"/>
              <a:t>Esityksestä puuttuu diagrammi tai kaavio.</a:t>
            </a:r>
          </a:p>
          <a:p>
            <a:endParaRPr lang="fi-F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i-FI" smtClean="0"/>
              <a:t>Esityspohjan (Master) 1. kuvan koko on 129 x 129 pistettä.</a:t>
            </a:r>
          </a:p>
          <a:p>
            <a:r>
              <a:rPr lang="fi-FI" smtClean="0"/>
              <a:t>Esityspohjan malli (Design Template) on Flow</a:t>
            </a:r>
          </a:p>
          <a:p>
            <a:r>
              <a:rPr lang="fi-FI" smtClean="0"/>
              <a:t>Esityspohjassa on dianumerointi.</a:t>
            </a:r>
          </a:p>
          <a:p>
            <a:r>
              <a:rPr lang="fi-FI" smtClean="0"/>
              <a:t>Esityspohjan (Master) alatunnisteessa (Footer) on teksti: samavaar@cc.jyu.fi</a:t>
            </a:r>
          </a:p>
          <a:p>
            <a:r>
              <a:rPr lang="fi-FI" smtClean="0"/>
              <a:t>1. esityspohjan (Master) otsikon kirjasin Comic Sans MS 41 pt on vaatimusten mukainen.</a:t>
            </a:r>
          </a:p>
          <a:p>
            <a:r>
              <a:rPr lang="fi-FI" smtClean="0"/>
              <a:t>2. esityspohjan (Master) otsikon kirjasin Comic Sans MS 41 pt on vaatimusten mukainen.</a:t>
            </a:r>
          </a:p>
          <a:p>
            <a:r>
              <a:rPr lang="fi-FI" smtClean="0"/>
              <a:t>Esityksessä on riittävästi dioja.</a:t>
            </a:r>
          </a:p>
          <a:p>
            <a:r>
              <a:rPr lang="fi-FI" smtClean="0"/>
              <a:t>Diojen listakohdat sopivan lyhyitä.</a:t>
            </a:r>
          </a:p>
          <a:p>
            <a:endParaRPr lang="fi-FI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2093</TotalTime>
  <Words>106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Tarkistuksen tulokset Varoitukset - Tietoja</vt:lpstr>
    </vt:vector>
  </TitlesOfParts>
  <Company>University of Jyväskylä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tevaultti</dc:creator>
  <cp:lastModifiedBy>tjlahton</cp:lastModifiedBy>
  <cp:revision>360</cp:revision>
  <dcterms:created xsi:type="dcterms:W3CDTF">2004-10-15T08:14:13Z</dcterms:created>
  <dcterms:modified xsi:type="dcterms:W3CDTF">2008-09-19T09:28:50Z</dcterms:modified>
</cp:coreProperties>
</file>